
<file path=[Content_Types].xml><?xml version="1.0" encoding="utf-8"?>
<Types xmlns="http://schemas.openxmlformats.org/package/2006/content-types">
  <Default Extension="a4lR7zqvwUTr4eNWjwQoHsfY6i18fUc6bly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C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9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6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2160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9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97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02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40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4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8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17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9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0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1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5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9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71E64-FE02-4DE5-B72F-53C3706641C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0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7.a4lR7zqvwUTr4eNWjwQoHsfY6i18fUc6bly"/><Relationship Id="rId1" Type="http://schemas.openxmlformats.org/officeDocument/2006/relationships/slideLayout" Target="../slideLayouts/slideLayout11.xml"/></Relationships>

</file>

<file path=ppt/slides/_rels/slide2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45E69A-30D1-F5FA-AB54-06860D2EFC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70" t="9091" r="34527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049E3B-2E59-2325-72E1-1129299AD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0563" y="1678665"/>
            <a:ext cx="3887839" cy="23721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/>
              <a:t>Parliamentary Procedure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102C9-9371-F6AB-C220-623AFA786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4959" y="4050833"/>
            <a:ext cx="4154897" cy="109689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a Strong Team</a:t>
            </a:r>
          </a:p>
        </p:txBody>
      </p:sp>
    </p:spTree>
    <p:extLst>
      <p:ext uri="{BB962C8B-B14F-4D97-AF65-F5344CB8AC3E}">
        <p14:creationId xmlns:p14="http://schemas.microsoft.com/office/powerpoint/2010/main" val="1131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CA808-66DC-A41F-678F-0D194572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Loves you, and so do I.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Winkie LeFils, </a:t>
            </a:r>
            <a:br>
              <a:rPr lang="en-US" dirty="0"/>
            </a:br>
            <a:r>
              <a:rPr lang="en-US" dirty="0"/>
              <a:t>ODCCW Parliamentarian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CAAB78-C985-4CFF-1D47-A3A397E8D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0531" y="4257266"/>
            <a:ext cx="2739633" cy="192425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A group of children holding hands&#10;&#10;Description automatically generated with medium confidence">
            <a:extLst>
              <a:ext uri="{FF2B5EF4-FFF2-40B4-BE49-F238E27FC236}">
                <a16:creationId xmlns:a16="http://schemas.microsoft.com/office/drawing/2014/main" id="{B05A65A4-55FD-4BAF-C77D-9F8E308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80531" y="4290702"/>
            <a:ext cx="2622191" cy="185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00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Content Placeholder 4" descr="cartoon light bulb with arms and arms">
            <a:extLst>
              <a:ext uri="{FF2B5EF4-FFF2-40B4-BE49-F238E27FC236}">
                <a16:creationId xmlns:a16="http://schemas.microsoft.com/office/drawing/2014/main" id="{75FCB79C-7145-86F3-BBEA-F4281C9D9A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5150" r="4617" b="3108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87DE62-3C31-1E56-FB0B-DA38C2FCA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Let your lights shine</a:t>
            </a:r>
          </a:p>
        </p:txBody>
      </p:sp>
    </p:spTree>
    <p:extLst>
      <p:ext uri="{BB962C8B-B14F-4D97-AF65-F5344CB8AC3E}">
        <p14:creationId xmlns:p14="http://schemas.microsoft.com/office/powerpoint/2010/main" val="4048753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0867F-C0B4-40F5-9AEA-3B2146973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Teambuilding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3276A-1A2B-B272-9E3B-6DD872210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the Council of Catholic Women mean to you?</a:t>
            </a:r>
          </a:p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do something phenomenal for Council Sisters </a:t>
            </a:r>
          </a:p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everyday by praying for each other. </a:t>
            </a:r>
          </a:p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Explore the importance of being a team.</a:t>
            </a:r>
          </a:p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happen to the voice of Catholic Women if no one said “YES”?</a:t>
            </a:r>
          </a:p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Council of Catholic Women assist and encourage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29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40B01-8577-D312-43DE-1D1FE1DF7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en-US"/>
              <a:t>Protocol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20AA1-D846-F3E5-C0E8-CEA9188BC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Manners</a:t>
            </a:r>
          </a:p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 officers by their titles: Such as Madam President</a:t>
            </a:r>
          </a:p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Wait – when the report is completed, be recognized by the chair, then ask your question.</a:t>
            </a:r>
          </a:p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talking during the meeting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White paper ships being led by a yellow ship">
            <a:extLst>
              <a:ext uri="{FF2B5EF4-FFF2-40B4-BE49-F238E27FC236}">
                <a16:creationId xmlns:a16="http://schemas.microsoft.com/office/drawing/2014/main" id="{F57ACFC4-D3AC-32AE-B74D-C5670600F9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526" r="9964" b="-2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4940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68852-1CA3-B808-D87B-DEDD44043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894" y="354851"/>
            <a:ext cx="10357666" cy="143845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BYLAWS/ STANDING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D5DC4-6783-7E6F-93FC-B3D71F220C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Reviewed every two years is ideal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you have a copy of the current bylaws at each meeting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Defines the basic structure of your organization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86B7B-5A8E-2571-8D40-1C65F0E1D3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Standing deals with administrative details.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Adopted only as they are needed.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Amended by the board not the entire membership.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53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AA307-0D1B-3E40-5BA4-88A6D63B6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8A3E4-C992-BF72-06C0-2720C23E9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6650" y="1173239"/>
            <a:ext cx="6045562" cy="4873625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Treasurers Report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treasurer gives the treasurers report, the treasurer steps back,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 asks if there is any questions. 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report is filed for audit.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B8CFC-EE06-D625-D285-95EDF9FAF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Minutes are read by the secretary unless they were mailed or emailed.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 ask for corrections to the minutes not the secretary.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minutes were distributed in advance, the secretary does not read them.</a:t>
            </a:r>
          </a:p>
        </p:txBody>
      </p:sp>
      <p:pic>
        <p:nvPicPr>
          <p:cNvPr id="6" name="Picture 5" descr="A paper clip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874E3221-4553-84DF-A3CA-21ACD4DDF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30962" y="1"/>
            <a:ext cx="3437888" cy="280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95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01E9A45-5012-151F-14E5-F9CFBD532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562" y="609600"/>
            <a:ext cx="6424440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b="1" dirty="0"/>
              <a:t>Parliamentarian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2C0056-F7B6-ED78-17FD-3815EB3B9A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584" r="20569" b="2"/>
          <a:stretch/>
        </p:blipFill>
        <p:spPr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51860B-2CAD-5F06-C8C3-9B418AC9A60F}"/>
              </a:ext>
            </a:extLst>
          </p:cNvPr>
          <p:cNvSpPr txBox="1"/>
          <p:nvPr/>
        </p:nvSpPr>
        <p:spPr>
          <a:xfrm>
            <a:off x="2849562" y="2160589"/>
            <a:ext cx="642444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NCCW Website Resources: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Ask the Parliamentarian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Roberts Rule of Order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Motion: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Have a motion form for members at each meeting. 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56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Picture 4" descr="Magnifying glass and question mark">
            <a:extLst>
              <a:ext uri="{FF2B5EF4-FFF2-40B4-BE49-F238E27FC236}">
                <a16:creationId xmlns:a16="http://schemas.microsoft.com/office/drawing/2014/main" id="{BA2772A5-33EB-1A91-9819-133F755780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970" r="2478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D1B4CA-0EC6-CE4B-4422-20BF49644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800" dirty="0"/>
              <a:t>What is the responsibility of Being a member of CCW?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DC243-C6D9-CD71-C610-94DB37612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80563" y="4050833"/>
            <a:ext cx="3893440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an active supportive member</a:t>
            </a:r>
          </a:p>
        </p:txBody>
      </p:sp>
    </p:spTree>
    <p:extLst>
      <p:ext uri="{BB962C8B-B14F-4D97-AF65-F5344CB8AC3E}">
        <p14:creationId xmlns:p14="http://schemas.microsoft.com/office/powerpoint/2010/main" val="390657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9753-2133-2430-BD04-BB2C147C6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Using the gifts God has given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A698-AC65-F469-4AD0-735FBFF45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Welcoming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Invite women to attend meetings or events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Happy – Supportive member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Spiritual – Lead as Christ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Leds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new ideas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Christ’s Word in Your Hearts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620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271</TotalTime>
  <Words>325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Facet</vt:lpstr>
      <vt:lpstr>Parliamentary Procedure</vt:lpstr>
      <vt:lpstr>Let your lights shine</vt:lpstr>
      <vt:lpstr>Teambuilding</vt:lpstr>
      <vt:lpstr>Protocol </vt:lpstr>
      <vt:lpstr>BYLAWS/ STANDING RULES</vt:lpstr>
      <vt:lpstr>Minutes</vt:lpstr>
      <vt:lpstr>Parliamentarian</vt:lpstr>
      <vt:lpstr>What is the responsibility of Being a member of CCW?</vt:lpstr>
      <vt:lpstr>Using the gifts God has given us</vt:lpstr>
      <vt:lpstr>God Loves you, and so do I.  Winkie LeFils,  ODCCW Parliamentarian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Parliamentary Procedure</dc:title>
  <dc:creator>Susie Harting</dc:creator>
  <cp:lastModifiedBy>Susie Harting</cp:lastModifiedBy>
  <cp:revision>2</cp:revision>
  <dcterms:created xsi:type="dcterms:W3CDTF">2023-06-22T18:37:03Z</dcterms:created>
  <dcterms:modified xsi:type="dcterms:W3CDTF">2023-07-24T16:20:46Z</dcterms:modified>
</cp:coreProperties>
</file>